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4"/>
  </p:notesMasterIdLst>
  <p:sldIdLst>
    <p:sldId id="267" r:id="rId2"/>
    <p:sldId id="268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90" d="100"/>
          <a:sy n="90" d="100"/>
        </p:scale>
        <p:origin x="-97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536724"/>
              </p:ext>
            </p:extLst>
          </p:nvPr>
        </p:nvGraphicFramePr>
        <p:xfrm>
          <a:off x="613559" y="1925637"/>
          <a:ext cx="795243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983"/>
                <a:gridCol w="1013988"/>
                <a:gridCol w="1077363"/>
                <a:gridCol w="1195057"/>
                <a:gridCol w="1810693"/>
                <a:gridCol w="955288"/>
                <a:gridCol w="1136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Expediente de reserva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Expediente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Acceso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 Responsable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Reserva 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Periodo de Reserva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 Reservada CT-03/2021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Asunto: Expediente 44/2015 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reserva en su totalidad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Juzgado Primero de Primera Instancia en Materia Penal del Distrito Judicial de</a:t>
                      </a:r>
                      <a:r>
                        <a:rPr lang="es-MX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Saltillo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/ Abril /2021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 años o Hasta en tanto cause ejecutoria la sentencia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 Reservada CT-03/2021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Asunto: Expediente 168/2014 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reserva en su totalidad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Juzgado Primero de Primera Instancia en Materia Penal del Distrito Judicial de</a:t>
                      </a:r>
                      <a:r>
                        <a:rPr lang="es-MX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Saltillo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/ Abril /2021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 años o Hasta en tanto cause ejecutoria la sentencia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Información Reservada </a:t>
                      </a:r>
                    </a:p>
                    <a:p>
                      <a:pPr algn="ctr"/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CT-05/2021</a:t>
                      </a:r>
                    </a:p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Asunto:</a:t>
                      </a:r>
                    </a:p>
                    <a:p>
                      <a:pPr algn="ctr"/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Expediente</a:t>
                      </a:r>
                    </a:p>
                    <a:p>
                      <a:pPr algn="ctr"/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23/2016</a:t>
                      </a:r>
                    </a:p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reserva en su totalidad</a:t>
                      </a:r>
                    </a:p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Juzgado de Primera Instancia en Materia Penal del Sistema Acusatorio y Oral con residencia en Frontera</a:t>
                      </a:r>
                    </a:p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/ Abril /2021</a:t>
                      </a:r>
                    </a:p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 años o Hasta en tanto cause ejecutoria la sentencia</a:t>
                      </a:r>
                    </a:p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584988" y="995500"/>
            <a:ext cx="7952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Ley de Acceso a la Información Pública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para el Estado de Coahuila de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Zaragoza.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Artículo 21, Fracción XXXIV. Índice de Expedientes Clasificados como Reservados</a:t>
            </a:r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721242"/>
              </p:ext>
            </p:extLst>
          </p:nvPr>
        </p:nvGraphicFramePr>
        <p:xfrm>
          <a:off x="824755" y="1518720"/>
          <a:ext cx="7472895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914"/>
                <a:gridCol w="952844"/>
                <a:gridCol w="1012397"/>
                <a:gridCol w="1122994"/>
                <a:gridCol w="1701506"/>
                <a:gridCol w="897683"/>
                <a:gridCol w="1067557"/>
              </a:tblGrid>
              <a:tr h="39848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Expediente de reserva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Expediente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Acceso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 Responsable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Reserva 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Periodo de Reserva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68135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Información Reservada  CT-04/2021</a:t>
                      </a:r>
                      <a:endParaRPr lang="es-MX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Asunto: Expediente 76/2011 y 45/2016</a:t>
                      </a:r>
                      <a:endParaRPr lang="es-MX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reserva en su totalidad</a:t>
                      </a:r>
                      <a:endParaRPr lang="es-MX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Juzgado Primero de Primera Instancia en Materia Penal del Distrito Judicial de Saltillo</a:t>
                      </a:r>
                      <a:endParaRPr lang="es-MX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/ Abril /2021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 años o Hasta en tanto cause ejecutoria la sentencia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68135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Información Reservada  CT-04/2021</a:t>
                      </a:r>
                      <a:endParaRPr lang="es-MX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Asunto: Expediente 169/2014 </a:t>
                      </a:r>
                      <a:endParaRPr lang="es-MX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reserva en su totalidad</a:t>
                      </a:r>
                      <a:endParaRPr lang="es-MX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Juzgado Primero de Primera Instancia en Materia Penal del Distrito Judicial de Saltillo</a:t>
                      </a:r>
                      <a:endParaRPr lang="es-MX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/ Abril /2021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 años o Hasta en tanto cause ejecutoria la sentencia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24684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Información Reservada  CT-01/2022</a:t>
                      </a:r>
                    </a:p>
                    <a:p>
                      <a:pPr algn="ctr"/>
                      <a:endParaRPr lang="es-MX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Asunto:</a:t>
                      </a:r>
                      <a:r>
                        <a:rPr lang="es-ES" sz="11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Expediente A-67/2020</a:t>
                      </a:r>
                      <a:endParaRPr lang="es-MX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reserva en su totalidad</a:t>
                      </a:r>
                    </a:p>
                    <a:p>
                      <a:pPr algn="ctr"/>
                      <a:endParaRPr lang="es-MX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Secretaria</a:t>
                      </a:r>
                      <a:r>
                        <a:rPr lang="es-ES" sz="11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Acuerdo y Trámite del Consejo de la Judicatura</a:t>
                      </a:r>
                      <a:endParaRPr lang="es-MX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18/Enero/2022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 años o Hasta en tanto cause ejecutoria la sentencia</a:t>
                      </a:r>
                    </a:p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24684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Información Reservada  CT-04/2021</a:t>
                      </a:r>
                    </a:p>
                    <a:p>
                      <a:pPr algn="ctr"/>
                      <a:endParaRPr lang="es-MX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Asunto:</a:t>
                      </a:r>
                      <a:r>
                        <a:rPr lang="es-MX" sz="11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Causa Penal 1000/2021</a:t>
                      </a:r>
                      <a:endParaRPr lang="es-MX" sz="11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reserva en su totalidad</a:t>
                      </a:r>
                    </a:p>
                    <a:p>
                      <a:pPr algn="ctr"/>
                      <a:endParaRPr lang="es-MX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Juzgado</a:t>
                      </a:r>
                      <a:r>
                        <a:rPr lang="es-ES" sz="11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Primera Instancia en Materia Penal del Sistema Acusatorio y Oral con residencia en Saltillo</a:t>
                      </a:r>
                      <a:endParaRPr lang="es-MX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08/Febrero/2022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 años o Hasta en tanto cause ejecutoria la sentencia</a:t>
                      </a:r>
                    </a:p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584988" y="995500"/>
            <a:ext cx="7952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Ley de Acceso a la Información Pública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para el Estado de Coahuila de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Zaragoza.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Artículo 21, Fracción XXXIV. Índice de Expedientes Clasificados como Reservados</a:t>
            </a:r>
          </a:p>
        </p:txBody>
      </p:sp>
    </p:spTree>
    <p:extLst>
      <p:ext uri="{BB962C8B-B14F-4D97-AF65-F5344CB8AC3E}">
        <p14:creationId xmlns:p14="http://schemas.microsoft.com/office/powerpoint/2010/main" val="33684570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371</Words>
  <Application>Microsoft Office PowerPoint</Application>
  <PresentationFormat>Presentación en pantalla (4:3)</PresentationFormat>
  <Paragraphs>68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72</cp:revision>
  <dcterms:created xsi:type="dcterms:W3CDTF">2017-02-28T19:33:47Z</dcterms:created>
  <dcterms:modified xsi:type="dcterms:W3CDTF">2022-04-05T19:19:03Z</dcterms:modified>
</cp:coreProperties>
</file>